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72" r:id="rId6"/>
    <p:sldId id="259" r:id="rId7"/>
    <p:sldId id="260" r:id="rId8"/>
    <p:sldId id="273" r:id="rId9"/>
    <p:sldId id="261" r:id="rId10"/>
    <p:sldId id="262" r:id="rId11"/>
    <p:sldId id="274" r:id="rId12"/>
    <p:sldId id="263" r:id="rId13"/>
    <p:sldId id="264" r:id="rId14"/>
    <p:sldId id="265" r:id="rId15"/>
    <p:sldId id="275" r:id="rId16"/>
    <p:sldId id="276" r:id="rId17"/>
    <p:sldId id="267" r:id="rId18"/>
    <p:sldId id="268" r:id="rId19"/>
    <p:sldId id="277" r:id="rId20"/>
    <p:sldId id="269" r:id="rId21"/>
    <p:sldId id="270" r:id="rId22"/>
    <p:sldId id="278" r:id="rId23"/>
  </p:sldIdLst>
  <p:sldSz cx="11887200" cy="9144000"/>
  <p:notesSz cx="6858000" cy="9144000"/>
  <p:defaultTextStyle>
    <a:defPPr>
      <a:defRPr lang="en-US"/>
    </a:defPPr>
    <a:lvl1pPr marL="0" algn="l" defTabSz="120170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0852" algn="l" defTabSz="120170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01704" algn="l" defTabSz="120170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02557" algn="l" defTabSz="120170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03409" algn="l" defTabSz="120170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04261" algn="l" defTabSz="120170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05113" algn="l" defTabSz="120170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05966" algn="l" defTabSz="120170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06818" algn="l" defTabSz="120170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FFFF"/>
    <a:srgbClr val="8DF7F7"/>
    <a:srgbClr val="1D12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818" y="-348"/>
      </p:cViewPr>
      <p:guideLst>
        <p:guide orient="horz" pos="2880"/>
        <p:guide pos="374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2840568"/>
            <a:ext cx="1010412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3080" y="5181600"/>
            <a:ext cx="832104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0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01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02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034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04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05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05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068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534C8-B71D-4037-BCE2-3BAFCD5B85B3}" type="datetimeFigureOut">
              <a:rPr lang="en-US" smtClean="0"/>
              <a:t>03/10/2016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474B9-2BE9-4B73-BD96-CB563BC203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534C8-B71D-4037-BCE2-3BAFCD5B85B3}" type="datetimeFigureOut">
              <a:rPr lang="en-US" smtClean="0"/>
              <a:t>03/10/2016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474B9-2BE9-4B73-BD96-CB563BC203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8220" y="366185"/>
            <a:ext cx="267462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366185"/>
            <a:ext cx="782574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534C8-B71D-4037-BCE2-3BAFCD5B85B3}" type="datetimeFigureOut">
              <a:rPr lang="en-US" smtClean="0"/>
              <a:t>03/10/2016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474B9-2BE9-4B73-BD96-CB563BC203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534C8-B71D-4037-BCE2-3BAFCD5B85B3}" type="datetimeFigureOut">
              <a:rPr lang="en-US" smtClean="0"/>
              <a:t>03/10/2016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474B9-2BE9-4B73-BD96-CB563BC203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007" y="5875867"/>
            <a:ext cx="10104120" cy="1816100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007" y="3875618"/>
            <a:ext cx="10104120" cy="2000249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60085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0170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0255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4034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300426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60511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2059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80681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534C8-B71D-4037-BCE2-3BAFCD5B85B3}" type="datetimeFigureOut">
              <a:rPr lang="en-US" smtClean="0"/>
              <a:t>03/10/2016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474B9-2BE9-4B73-BD96-CB563BC203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33601"/>
            <a:ext cx="5250180" cy="6034617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6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2660" y="2133601"/>
            <a:ext cx="5250180" cy="6034617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6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534C8-B71D-4037-BCE2-3BAFCD5B85B3}" type="datetimeFigureOut">
              <a:rPr lang="en-US" smtClean="0"/>
              <a:t>03/10/2016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474B9-2BE9-4B73-BD96-CB563BC203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046817"/>
            <a:ext cx="5252244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0852" indent="0">
              <a:buNone/>
              <a:defRPr sz="2600" b="1"/>
            </a:lvl2pPr>
            <a:lvl3pPr marL="1201704" indent="0">
              <a:buNone/>
              <a:defRPr sz="2400" b="1"/>
            </a:lvl3pPr>
            <a:lvl4pPr marL="1802557" indent="0">
              <a:buNone/>
              <a:defRPr sz="2100" b="1"/>
            </a:lvl4pPr>
            <a:lvl5pPr marL="2403409" indent="0">
              <a:buNone/>
              <a:defRPr sz="2100" b="1"/>
            </a:lvl5pPr>
            <a:lvl6pPr marL="3004261" indent="0">
              <a:buNone/>
              <a:defRPr sz="2100" b="1"/>
            </a:lvl6pPr>
            <a:lvl7pPr marL="3605113" indent="0">
              <a:buNone/>
              <a:defRPr sz="2100" b="1"/>
            </a:lvl7pPr>
            <a:lvl8pPr marL="4205966" indent="0">
              <a:buNone/>
              <a:defRPr sz="2100" b="1"/>
            </a:lvl8pPr>
            <a:lvl9pPr marL="4806818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" y="2899833"/>
            <a:ext cx="5252244" cy="5268384"/>
          </a:xfrm>
        </p:spPr>
        <p:txBody>
          <a:bodyPr/>
          <a:lstStyle>
            <a:lvl1pPr>
              <a:defRPr sz="3200"/>
            </a:lvl1pPr>
            <a:lvl2pPr>
              <a:defRPr sz="26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38533" y="2046817"/>
            <a:ext cx="5254308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0852" indent="0">
              <a:buNone/>
              <a:defRPr sz="2600" b="1"/>
            </a:lvl2pPr>
            <a:lvl3pPr marL="1201704" indent="0">
              <a:buNone/>
              <a:defRPr sz="2400" b="1"/>
            </a:lvl3pPr>
            <a:lvl4pPr marL="1802557" indent="0">
              <a:buNone/>
              <a:defRPr sz="2100" b="1"/>
            </a:lvl4pPr>
            <a:lvl5pPr marL="2403409" indent="0">
              <a:buNone/>
              <a:defRPr sz="2100" b="1"/>
            </a:lvl5pPr>
            <a:lvl6pPr marL="3004261" indent="0">
              <a:buNone/>
              <a:defRPr sz="2100" b="1"/>
            </a:lvl6pPr>
            <a:lvl7pPr marL="3605113" indent="0">
              <a:buNone/>
              <a:defRPr sz="2100" b="1"/>
            </a:lvl7pPr>
            <a:lvl8pPr marL="4205966" indent="0">
              <a:buNone/>
              <a:defRPr sz="2100" b="1"/>
            </a:lvl8pPr>
            <a:lvl9pPr marL="4806818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38533" y="2899833"/>
            <a:ext cx="5254308" cy="5268384"/>
          </a:xfrm>
        </p:spPr>
        <p:txBody>
          <a:bodyPr/>
          <a:lstStyle>
            <a:lvl1pPr>
              <a:defRPr sz="3200"/>
            </a:lvl1pPr>
            <a:lvl2pPr>
              <a:defRPr sz="26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534C8-B71D-4037-BCE2-3BAFCD5B85B3}" type="datetimeFigureOut">
              <a:rPr lang="en-US" smtClean="0"/>
              <a:t>03/10/2016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474B9-2BE9-4B73-BD96-CB563BC203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534C8-B71D-4037-BCE2-3BAFCD5B85B3}" type="datetimeFigureOut">
              <a:rPr lang="en-US" smtClean="0"/>
              <a:t>03/10/2016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474B9-2BE9-4B73-BD96-CB563BC203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534C8-B71D-4037-BCE2-3BAFCD5B85B3}" type="datetimeFigureOut">
              <a:rPr lang="en-US" smtClean="0"/>
              <a:t>03/10/2016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474B9-2BE9-4B73-BD96-CB563BC203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1" y="364067"/>
            <a:ext cx="3910807" cy="1549400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7565" y="364067"/>
            <a:ext cx="6645275" cy="7804151"/>
          </a:xfrm>
        </p:spPr>
        <p:txBody>
          <a:bodyPr/>
          <a:lstStyle>
            <a:lvl1pPr>
              <a:defRPr sz="4200"/>
            </a:lvl1pPr>
            <a:lvl2pPr>
              <a:defRPr sz="3700"/>
            </a:lvl2pPr>
            <a:lvl3pPr>
              <a:defRPr sz="32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1" y="1913467"/>
            <a:ext cx="3910807" cy="6254751"/>
          </a:xfrm>
        </p:spPr>
        <p:txBody>
          <a:bodyPr/>
          <a:lstStyle>
            <a:lvl1pPr marL="0" indent="0">
              <a:buNone/>
              <a:defRPr sz="1800"/>
            </a:lvl1pPr>
            <a:lvl2pPr marL="600852" indent="0">
              <a:buNone/>
              <a:defRPr sz="1600"/>
            </a:lvl2pPr>
            <a:lvl3pPr marL="1201704" indent="0">
              <a:buNone/>
              <a:defRPr sz="1300"/>
            </a:lvl3pPr>
            <a:lvl4pPr marL="1802557" indent="0">
              <a:buNone/>
              <a:defRPr sz="1200"/>
            </a:lvl4pPr>
            <a:lvl5pPr marL="2403409" indent="0">
              <a:buNone/>
              <a:defRPr sz="1200"/>
            </a:lvl5pPr>
            <a:lvl6pPr marL="3004261" indent="0">
              <a:buNone/>
              <a:defRPr sz="1200"/>
            </a:lvl6pPr>
            <a:lvl7pPr marL="3605113" indent="0">
              <a:buNone/>
              <a:defRPr sz="1200"/>
            </a:lvl7pPr>
            <a:lvl8pPr marL="4205966" indent="0">
              <a:buNone/>
              <a:defRPr sz="1200"/>
            </a:lvl8pPr>
            <a:lvl9pPr marL="480681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534C8-B71D-4037-BCE2-3BAFCD5B85B3}" type="datetimeFigureOut">
              <a:rPr lang="en-US" smtClean="0"/>
              <a:t>03/10/2016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474B9-2BE9-4B73-BD96-CB563BC203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9974" y="6400800"/>
            <a:ext cx="7132320" cy="755651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29974" y="817033"/>
            <a:ext cx="7132320" cy="5486400"/>
          </a:xfrm>
        </p:spPr>
        <p:txBody>
          <a:bodyPr/>
          <a:lstStyle>
            <a:lvl1pPr marL="0" indent="0">
              <a:buNone/>
              <a:defRPr sz="4200"/>
            </a:lvl1pPr>
            <a:lvl2pPr marL="600852" indent="0">
              <a:buNone/>
              <a:defRPr sz="3700"/>
            </a:lvl2pPr>
            <a:lvl3pPr marL="1201704" indent="0">
              <a:buNone/>
              <a:defRPr sz="3200"/>
            </a:lvl3pPr>
            <a:lvl4pPr marL="1802557" indent="0">
              <a:buNone/>
              <a:defRPr sz="2600"/>
            </a:lvl4pPr>
            <a:lvl5pPr marL="2403409" indent="0">
              <a:buNone/>
              <a:defRPr sz="2600"/>
            </a:lvl5pPr>
            <a:lvl6pPr marL="3004261" indent="0">
              <a:buNone/>
              <a:defRPr sz="2600"/>
            </a:lvl6pPr>
            <a:lvl7pPr marL="3605113" indent="0">
              <a:buNone/>
              <a:defRPr sz="2600"/>
            </a:lvl7pPr>
            <a:lvl8pPr marL="4205966" indent="0">
              <a:buNone/>
              <a:defRPr sz="2600"/>
            </a:lvl8pPr>
            <a:lvl9pPr marL="4806818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29974" y="7156451"/>
            <a:ext cx="7132320" cy="1073149"/>
          </a:xfrm>
        </p:spPr>
        <p:txBody>
          <a:bodyPr/>
          <a:lstStyle>
            <a:lvl1pPr marL="0" indent="0">
              <a:buNone/>
              <a:defRPr sz="1800"/>
            </a:lvl1pPr>
            <a:lvl2pPr marL="600852" indent="0">
              <a:buNone/>
              <a:defRPr sz="1600"/>
            </a:lvl2pPr>
            <a:lvl3pPr marL="1201704" indent="0">
              <a:buNone/>
              <a:defRPr sz="1300"/>
            </a:lvl3pPr>
            <a:lvl4pPr marL="1802557" indent="0">
              <a:buNone/>
              <a:defRPr sz="1200"/>
            </a:lvl4pPr>
            <a:lvl5pPr marL="2403409" indent="0">
              <a:buNone/>
              <a:defRPr sz="1200"/>
            </a:lvl5pPr>
            <a:lvl6pPr marL="3004261" indent="0">
              <a:buNone/>
              <a:defRPr sz="1200"/>
            </a:lvl6pPr>
            <a:lvl7pPr marL="3605113" indent="0">
              <a:buNone/>
              <a:defRPr sz="1200"/>
            </a:lvl7pPr>
            <a:lvl8pPr marL="4205966" indent="0">
              <a:buNone/>
              <a:defRPr sz="1200"/>
            </a:lvl8pPr>
            <a:lvl9pPr marL="480681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534C8-B71D-4037-BCE2-3BAFCD5B85B3}" type="datetimeFigureOut">
              <a:rPr lang="en-US" smtClean="0"/>
              <a:t>03/10/2016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474B9-2BE9-4B73-BD96-CB563BC203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360" y="366184"/>
            <a:ext cx="10698480" cy="1524000"/>
          </a:xfrm>
          <a:prstGeom prst="rect">
            <a:avLst/>
          </a:prstGeom>
        </p:spPr>
        <p:txBody>
          <a:bodyPr vert="horz" lIns="120170" tIns="60085" rIns="120170" bIns="6008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33601"/>
            <a:ext cx="10698480" cy="6034617"/>
          </a:xfrm>
          <a:prstGeom prst="rect">
            <a:avLst/>
          </a:prstGeom>
        </p:spPr>
        <p:txBody>
          <a:bodyPr vert="horz" lIns="120170" tIns="60085" rIns="120170" bIns="6008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360" y="8475134"/>
            <a:ext cx="2773680" cy="486833"/>
          </a:xfrm>
          <a:prstGeom prst="rect">
            <a:avLst/>
          </a:prstGeom>
        </p:spPr>
        <p:txBody>
          <a:bodyPr vert="horz" lIns="120170" tIns="60085" rIns="120170" bIns="60085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534C8-B71D-4037-BCE2-3BAFCD5B85B3}" type="datetimeFigureOut">
              <a:rPr lang="en-US" smtClean="0"/>
              <a:t>03/10/2016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1460" y="8475134"/>
            <a:ext cx="3764280" cy="486833"/>
          </a:xfrm>
          <a:prstGeom prst="rect">
            <a:avLst/>
          </a:prstGeom>
        </p:spPr>
        <p:txBody>
          <a:bodyPr vert="horz" lIns="120170" tIns="60085" rIns="120170" bIns="60085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8475134"/>
            <a:ext cx="2773680" cy="486833"/>
          </a:xfrm>
          <a:prstGeom prst="rect">
            <a:avLst/>
          </a:prstGeom>
        </p:spPr>
        <p:txBody>
          <a:bodyPr vert="horz" lIns="120170" tIns="60085" rIns="120170" bIns="60085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474B9-2BE9-4B73-BD96-CB563BC2035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01704" rtl="0" eaLnBrk="1" latinLnBrk="0" hangingPunct="1">
        <a:spcBef>
          <a:spcPct val="0"/>
        </a:spcBef>
        <a:buNone/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639" indent="-450639" algn="l" defTabSz="1201704" rtl="0" eaLnBrk="1" latinLnBrk="0" hangingPunct="1">
        <a:spcBef>
          <a:spcPct val="20000"/>
        </a:spcBef>
        <a:buFont typeface="Arial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76385" indent="-375533" algn="l" defTabSz="1201704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02131" indent="-300426" algn="l" defTabSz="120170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02983" indent="-300426" algn="l" defTabSz="1201704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03835" indent="-300426" algn="l" defTabSz="1201704" rtl="0" eaLnBrk="1" latinLnBrk="0" hangingPunct="1">
        <a:spcBef>
          <a:spcPct val="20000"/>
        </a:spcBef>
        <a:buFont typeface="Arial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4687" indent="-300426" algn="l" defTabSz="1201704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5540" indent="-300426" algn="l" defTabSz="1201704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06392" indent="-300426" algn="l" defTabSz="1201704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107244" indent="-300426" algn="l" defTabSz="1201704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0170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0852" algn="l" defTabSz="120170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01704" algn="l" defTabSz="120170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02557" algn="l" defTabSz="120170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03409" algn="l" defTabSz="120170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04261" algn="l" defTabSz="120170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05113" algn="l" defTabSz="120170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05966" algn="l" defTabSz="120170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06818" algn="l" defTabSz="120170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0800000" flipV="1">
            <a:off x="1066800" y="0"/>
            <a:ext cx="10104120" cy="17526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12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KIM 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sz="5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752600"/>
            <a:ext cx="11582400" cy="4419600"/>
          </a:xfrm>
          <a:solidFill>
            <a:srgbClr val="66CCFF">
              <a:alpha val="23922"/>
            </a:srgb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sz="4600" b="1" dirty="0" smtClean="0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CHUYÊN </a:t>
            </a:r>
            <a:r>
              <a:rPr lang="en-US" sz="4600" b="1" dirty="0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en-US" sz="4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 HỌC SINH LỰA CHỌN </a:t>
            </a:r>
            <a:endParaRPr lang="en-US" sz="63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TÍNH ĐÚNG </a:t>
            </a:r>
            <a:endParaRPr lang="en-US" sz="63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GIẢI TOÁN CÓ LỜI </a:t>
            </a:r>
            <a:r>
              <a:rPr lang="en-US" sz="6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</a:p>
          <a:p>
            <a:r>
              <a:rPr lang="en-US" sz="6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2</a:t>
            </a:r>
            <a:endParaRPr lang="en-US" sz="63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453" y="609600"/>
            <a:ext cx="11734800" cy="786341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None/>
            </a:pPr>
            <a:r>
              <a:rPr lang="en-US" sz="4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 (SGK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</a:p>
          <a:p>
            <a:pPr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buNone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b)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”:</a:t>
            </a:r>
          </a:p>
          <a:p>
            <a:pPr>
              <a:buNone/>
            </a:pPr>
            <a:r>
              <a:rPr lang="en-US" sz="4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30(SGK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</a:p>
          <a:p>
            <a:pPr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305" y="762000"/>
            <a:ext cx="11734800" cy="786341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c)</a:t>
            </a:r>
            <a:r>
              <a:rPr lang="en-US" sz="4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4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:Bài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97(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SGKToán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</a:p>
          <a:p>
            <a:pPr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buNone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d)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chia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4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113</a:t>
            </a:r>
          </a:p>
          <a:p>
            <a:pPr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</a:t>
            </a:r>
            <a:r>
              <a:rPr lang="en-US" sz="4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điển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6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79258" y="2454442"/>
            <a:ext cx="10896600" cy="3737718"/>
          </a:xfrm>
          <a:prstGeom prst="rect">
            <a:avLst/>
          </a:prstGeom>
          <a:ln w="762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120170" tIns="60085" rIns="120170" bIns="6008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7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7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47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47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7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7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7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7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7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GV </a:t>
            </a:r>
            <a:r>
              <a:rPr lang="en-US" sz="47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47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47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7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47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7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7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7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7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7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47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47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7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685800" indent="-6858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47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7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47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47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47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7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7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indent="-6858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47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7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7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7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7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7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indent="-6858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47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47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ĩ</a:t>
            </a:r>
            <a:r>
              <a:rPr lang="en-US" sz="47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47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7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47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7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7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7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1"/>
            <a:ext cx="11734800" cy="786341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000" b="1" u="sng" dirty="0" err="1" smtClean="0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000" b="1" u="sng" dirty="0" smtClean="0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000" b="1" dirty="0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:Tìm </a:t>
            </a:r>
            <a:r>
              <a:rPr lang="en-US" sz="4000" b="1" dirty="0" err="1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4000" b="1" dirty="0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4000" b="1" dirty="0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4000" b="1" dirty="0" err="1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b="1" dirty="0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solidFill>
                <a:srgbClr val="1D12A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khoá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vỏ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“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 “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buNone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?”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>
              <a:buNone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11277600" cy="5334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4000" b="1" u="sng" dirty="0" err="1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000" b="1" u="sng" dirty="0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4000" b="1" dirty="0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000" b="1" dirty="0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b="1" dirty="0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b="1" dirty="0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b="1" dirty="0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solidFill>
                <a:srgbClr val="1D12A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a.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gộp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“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bớt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hay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”…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11658600" cy="6629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	    +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(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+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(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 7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+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(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+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?(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None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381000"/>
            <a:ext cx="11353800" cy="193899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cam,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 7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cam.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1417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11822505" cy="7924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b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bớt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cam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>
              <a:buNone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cam?”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cam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chèn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algn="ctr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cam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17 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7 = 10 (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cam)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US" sz="4000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40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 (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cam).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41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86" y="1219200"/>
            <a:ext cx="11887198" cy="7355417"/>
          </a:xfrm>
        </p:spPr>
        <p:txBody>
          <a:bodyPr/>
          <a:lstStyle/>
          <a:p>
            <a:pPr marL="0" indent="7938" algn="just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7938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7938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Song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ở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7938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304801"/>
            <a:ext cx="11887199" cy="786341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Mỗi bài giải gồm  có 3 phần: </a:t>
            </a:r>
            <a:r>
              <a:rPr lang="vi-V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Câu lời giải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vi-V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 Phép tính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vi-V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 Đáp số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tuân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62000"/>
            <a:ext cx="10698480" cy="7863417"/>
          </a:xfrm>
        </p:spPr>
        <p:txBody>
          <a:bodyPr>
            <a:normAutofit/>
          </a:bodyPr>
          <a:lstStyle/>
          <a:p>
            <a:pPr marL="0" indent="7938" algn="just"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Song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hư­ớng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7938" algn="just"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7938" algn="just">
              <a:buNone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59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6984"/>
            <a:ext cx="10698480" cy="1259416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4400" b="1" dirty="0" err="1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4400" b="1" dirty="0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4400" b="1" dirty="0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400" dirty="0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dirty="0">
                <a:solidFill>
                  <a:srgbClr val="1D12A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dirty="0">
              <a:solidFill>
                <a:srgbClr val="1D12A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0" y="1255183"/>
            <a:ext cx="11887200" cy="7050617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1.Lời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nay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HS. 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algn="just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8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11490960" cy="8067459"/>
          </a:xfrm>
        </p:spPr>
        <p:txBody>
          <a:bodyPr>
            <a:noAutofit/>
          </a:bodyPr>
          <a:lstStyle/>
          <a:p>
            <a:pPr marL="47625" indent="241300" algn="ctr">
              <a:buNone/>
            </a:pPr>
            <a:r>
              <a:rPr lang="en-US" sz="4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B.KẾT LUẬN CHUNG CỦA CHUYÊN ĐỀ</a:t>
            </a:r>
            <a:endParaRPr lang="en-US" sz="45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HS. GV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thoáng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HS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GV. GV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11353800" cy="7518400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GV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GV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rập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khuôn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133600"/>
            <a:ext cx="11353800" cy="4154984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00" b="1" spc="50" dirty="0" err="1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8800" b="1" spc="50" dirty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b="1" spc="50" dirty="0" err="1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trân</a:t>
            </a:r>
            <a:r>
              <a:rPr lang="en-US" sz="8800" b="1" spc="50" dirty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b="1" spc="50" dirty="0" err="1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8800" b="1" spc="50" dirty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00" b="1" spc="50" dirty="0" err="1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8800" b="1" spc="50" dirty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b="1" spc="50" dirty="0" err="1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88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8800" b="1" spc="50" dirty="0" err="1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quí</a:t>
            </a:r>
            <a:r>
              <a:rPr lang="en-US" sz="88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b="1" spc="50" dirty="0" err="1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88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b="1" spc="50" dirty="0" err="1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88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b="1" spc="50" dirty="0" err="1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88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b="1" spc="50" dirty="0" err="1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88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b="1" spc="50" dirty="0" err="1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88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b="1" spc="50" dirty="0" err="1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88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 </a:t>
            </a:r>
            <a:endParaRPr lang="en-US" sz="8800" b="1" spc="50" dirty="0">
              <a:ln w="11430"/>
              <a:solidFill>
                <a:srgbClr val="00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85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2400" y="990600"/>
            <a:ext cx="11887200" cy="7050617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algn="just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đòi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mệt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mỏi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85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06401"/>
            <a:ext cx="11430000" cy="776181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2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7938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     +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1, 2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		             +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GV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		  +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GV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HS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Administrator\Downloads\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721601"/>
            <a:ext cx="1427628" cy="1422399"/>
          </a:xfrm>
          <a:prstGeom prst="rect">
            <a:avLst/>
          </a:prstGeom>
          <a:noFill/>
        </p:spPr>
      </p:pic>
      <p:pic>
        <p:nvPicPr>
          <p:cNvPr id="5" name="Picture 2" descr="C:\Users\Administrator\Downloads\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10461665" y="7718465"/>
            <a:ext cx="1464233" cy="13868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06401"/>
            <a:ext cx="11430000" cy="776181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- HS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1, 2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GV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-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-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-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-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GV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sung.</a:t>
            </a:r>
          </a:p>
          <a:p>
            <a:pPr marL="0" indent="7938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35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08000"/>
            <a:ext cx="11430000" cy="8128000"/>
          </a:xfrm>
        </p:spPr>
        <p:txBody>
          <a:bodyPr>
            <a:noAutofit/>
          </a:bodyPr>
          <a:lstStyle/>
          <a:p>
            <a:pPr marL="39688" indent="7938" algn="just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3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688" indent="7938" algn="just"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rè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vậy,người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gũi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rè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tin. 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688" indent="7938" algn="just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nghỉ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688" indent="7938" algn="just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685800"/>
            <a:ext cx="11430000" cy="7772399"/>
          </a:xfrm>
        </p:spPr>
        <p:txBody>
          <a:bodyPr>
            <a:noAutofit/>
          </a:bodyPr>
          <a:lstStyle/>
          <a:p>
            <a:pPr marL="39688" indent="7938" algn="just"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thạo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pPr marL="0" indent="7938" algn="just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	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thạo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thạo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đòn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bẩy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thạo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7938" algn="just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3200400"/>
            <a:ext cx="11430000" cy="542501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7938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7938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2A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         18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7938">
              <a:buNone/>
            </a:pP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2B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          21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 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7938">
              <a:buNone/>
            </a:pP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      ?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7938">
              <a:buNone/>
            </a:pP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7938">
              <a:buNone/>
            </a:pP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7938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+ 21 = 39 (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7938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4799"/>
            <a:ext cx="11887200" cy="255454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7938"/>
            <a:r>
              <a:rPr lang="en-US" sz="4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Sau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 SGK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</a:p>
          <a:p>
            <a:pPr indent="7938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“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2B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?”.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14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349960"/>
            <a:ext cx="11506200" cy="5272617"/>
          </a:xfrm>
        </p:spPr>
        <p:txBody>
          <a:bodyPr>
            <a:noAutofit/>
          </a:bodyPr>
          <a:lstStyle/>
          <a:p>
            <a:pPr marL="0" indent="7938">
              <a:buNone/>
            </a:pPr>
            <a:r>
              <a:rPr lang="en-US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cái.Hỏi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None/>
            </a:pPr>
            <a:r>
              <a:rPr lang="en-US" sz="4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bưu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11 + 3 = 14 (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bưu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C:\Users\Administrator\Downloads\1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" y="8125220"/>
            <a:ext cx="1188719" cy="1018779"/>
          </a:xfrm>
          <a:prstGeom prst="rect">
            <a:avLst/>
          </a:prstGeom>
          <a:noFill/>
        </p:spPr>
      </p:pic>
      <p:pic>
        <p:nvPicPr>
          <p:cNvPr id="5" name="Picture 4" descr="C:\Users\Administrator\Downloads\1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98482" y="8125221"/>
            <a:ext cx="1188719" cy="1018779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332874" y="304800"/>
            <a:ext cx="11201400" cy="255454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(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25 - SGK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</a:p>
          <a:p>
            <a:pPr>
              <a:buNone/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    An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    11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   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An:  3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   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 …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1057</Words>
  <Application>Microsoft Office PowerPoint</Application>
  <PresentationFormat>Custom</PresentationFormat>
  <Paragraphs>114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PHÒNG GIÁO DỤC VÀ ĐÀO TẠO QUẬN 12 TRƯỜNG TIỂU HỌC KIM ĐỒNG</vt:lpstr>
      <vt:lpstr>A. Đặt vấn đề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VÀ ĐÀO TẠO QUẬN 12 TRƯỜNG TIỂU HỌC KIM ĐỒNG </dc:title>
  <dc:creator>user</dc:creator>
  <cp:lastModifiedBy>Yen Nguyen</cp:lastModifiedBy>
  <cp:revision>39</cp:revision>
  <dcterms:created xsi:type="dcterms:W3CDTF">2016-10-01T15:10:38Z</dcterms:created>
  <dcterms:modified xsi:type="dcterms:W3CDTF">2016-10-03T12:35:15Z</dcterms:modified>
</cp:coreProperties>
</file>