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73" r:id="rId9"/>
    <p:sldId id="261" r:id="rId10"/>
    <p:sldId id="262" r:id="rId11"/>
    <p:sldId id="274" r:id="rId12"/>
    <p:sldId id="263" r:id="rId13"/>
    <p:sldId id="264" r:id="rId14"/>
    <p:sldId id="265" r:id="rId15"/>
    <p:sldId id="275" r:id="rId16"/>
    <p:sldId id="276" r:id="rId17"/>
    <p:sldId id="267" r:id="rId18"/>
    <p:sldId id="268" r:id="rId19"/>
    <p:sldId id="277" r:id="rId20"/>
    <p:sldId id="269" r:id="rId21"/>
    <p:sldId id="270" r:id="rId22"/>
    <p:sldId id="278" r:id="rId23"/>
  </p:sldIdLst>
  <p:sldSz cx="11887200" cy="9144000"/>
  <p:notesSz cx="6858000" cy="9144000"/>
  <p:defaultTextStyle>
    <a:defPPr>
      <a:defRPr lang="en-US"/>
    </a:defPPr>
    <a:lvl1pPr marL="0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0852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01704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02557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03409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04261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05113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05966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06818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FF"/>
    <a:srgbClr val="8DF7F7"/>
    <a:srgbClr val="1D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818" y="-348"/>
      </p:cViewPr>
      <p:guideLst>
        <p:guide orient="horz" pos="288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840568"/>
            <a:ext cx="101041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5181600"/>
            <a:ext cx="83210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2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3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4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6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366185"/>
            <a:ext cx="267462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366185"/>
            <a:ext cx="782574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5875867"/>
            <a:ext cx="10104120" cy="181610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875618"/>
            <a:ext cx="10104120" cy="200024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008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0170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025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4034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30042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605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2059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8068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33601"/>
            <a:ext cx="5250180" cy="603461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2133601"/>
            <a:ext cx="5250180" cy="603461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046817"/>
            <a:ext cx="5252244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0852" indent="0">
              <a:buNone/>
              <a:defRPr sz="2600" b="1"/>
            </a:lvl2pPr>
            <a:lvl3pPr marL="1201704" indent="0">
              <a:buNone/>
              <a:defRPr sz="2400" b="1"/>
            </a:lvl3pPr>
            <a:lvl4pPr marL="1802557" indent="0">
              <a:buNone/>
              <a:defRPr sz="2100" b="1"/>
            </a:lvl4pPr>
            <a:lvl5pPr marL="2403409" indent="0">
              <a:buNone/>
              <a:defRPr sz="2100" b="1"/>
            </a:lvl5pPr>
            <a:lvl6pPr marL="3004261" indent="0">
              <a:buNone/>
              <a:defRPr sz="2100" b="1"/>
            </a:lvl6pPr>
            <a:lvl7pPr marL="3605113" indent="0">
              <a:buNone/>
              <a:defRPr sz="2100" b="1"/>
            </a:lvl7pPr>
            <a:lvl8pPr marL="4205966" indent="0">
              <a:buNone/>
              <a:defRPr sz="2100" b="1"/>
            </a:lvl8pPr>
            <a:lvl9pPr marL="480681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899833"/>
            <a:ext cx="5252244" cy="5268384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2046817"/>
            <a:ext cx="5254308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0852" indent="0">
              <a:buNone/>
              <a:defRPr sz="2600" b="1"/>
            </a:lvl2pPr>
            <a:lvl3pPr marL="1201704" indent="0">
              <a:buNone/>
              <a:defRPr sz="2400" b="1"/>
            </a:lvl3pPr>
            <a:lvl4pPr marL="1802557" indent="0">
              <a:buNone/>
              <a:defRPr sz="2100" b="1"/>
            </a:lvl4pPr>
            <a:lvl5pPr marL="2403409" indent="0">
              <a:buNone/>
              <a:defRPr sz="2100" b="1"/>
            </a:lvl5pPr>
            <a:lvl6pPr marL="3004261" indent="0">
              <a:buNone/>
              <a:defRPr sz="2100" b="1"/>
            </a:lvl6pPr>
            <a:lvl7pPr marL="3605113" indent="0">
              <a:buNone/>
              <a:defRPr sz="2100" b="1"/>
            </a:lvl7pPr>
            <a:lvl8pPr marL="4205966" indent="0">
              <a:buNone/>
              <a:defRPr sz="2100" b="1"/>
            </a:lvl8pPr>
            <a:lvl9pPr marL="480681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899833"/>
            <a:ext cx="5254308" cy="5268384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64067"/>
            <a:ext cx="3910807" cy="154940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364067"/>
            <a:ext cx="6645275" cy="7804151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913467"/>
            <a:ext cx="3910807" cy="6254751"/>
          </a:xfrm>
        </p:spPr>
        <p:txBody>
          <a:bodyPr/>
          <a:lstStyle>
            <a:lvl1pPr marL="0" indent="0">
              <a:buNone/>
              <a:defRPr sz="1800"/>
            </a:lvl1pPr>
            <a:lvl2pPr marL="600852" indent="0">
              <a:buNone/>
              <a:defRPr sz="1600"/>
            </a:lvl2pPr>
            <a:lvl3pPr marL="1201704" indent="0">
              <a:buNone/>
              <a:defRPr sz="1300"/>
            </a:lvl3pPr>
            <a:lvl4pPr marL="1802557" indent="0">
              <a:buNone/>
              <a:defRPr sz="1200"/>
            </a:lvl4pPr>
            <a:lvl5pPr marL="2403409" indent="0">
              <a:buNone/>
              <a:defRPr sz="1200"/>
            </a:lvl5pPr>
            <a:lvl6pPr marL="3004261" indent="0">
              <a:buNone/>
              <a:defRPr sz="1200"/>
            </a:lvl6pPr>
            <a:lvl7pPr marL="3605113" indent="0">
              <a:buNone/>
              <a:defRPr sz="1200"/>
            </a:lvl7pPr>
            <a:lvl8pPr marL="4205966" indent="0">
              <a:buNone/>
              <a:defRPr sz="1200"/>
            </a:lvl8pPr>
            <a:lvl9pPr marL="480681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6400800"/>
            <a:ext cx="7132320" cy="7556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817033"/>
            <a:ext cx="7132320" cy="5486400"/>
          </a:xfrm>
        </p:spPr>
        <p:txBody>
          <a:bodyPr/>
          <a:lstStyle>
            <a:lvl1pPr marL="0" indent="0">
              <a:buNone/>
              <a:defRPr sz="4200"/>
            </a:lvl1pPr>
            <a:lvl2pPr marL="600852" indent="0">
              <a:buNone/>
              <a:defRPr sz="3700"/>
            </a:lvl2pPr>
            <a:lvl3pPr marL="1201704" indent="0">
              <a:buNone/>
              <a:defRPr sz="3200"/>
            </a:lvl3pPr>
            <a:lvl4pPr marL="1802557" indent="0">
              <a:buNone/>
              <a:defRPr sz="2600"/>
            </a:lvl4pPr>
            <a:lvl5pPr marL="2403409" indent="0">
              <a:buNone/>
              <a:defRPr sz="2600"/>
            </a:lvl5pPr>
            <a:lvl6pPr marL="3004261" indent="0">
              <a:buNone/>
              <a:defRPr sz="2600"/>
            </a:lvl6pPr>
            <a:lvl7pPr marL="3605113" indent="0">
              <a:buNone/>
              <a:defRPr sz="2600"/>
            </a:lvl7pPr>
            <a:lvl8pPr marL="4205966" indent="0">
              <a:buNone/>
              <a:defRPr sz="2600"/>
            </a:lvl8pPr>
            <a:lvl9pPr marL="4806818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7156451"/>
            <a:ext cx="7132320" cy="1073149"/>
          </a:xfrm>
        </p:spPr>
        <p:txBody>
          <a:bodyPr/>
          <a:lstStyle>
            <a:lvl1pPr marL="0" indent="0">
              <a:buNone/>
              <a:defRPr sz="1800"/>
            </a:lvl1pPr>
            <a:lvl2pPr marL="600852" indent="0">
              <a:buNone/>
              <a:defRPr sz="1600"/>
            </a:lvl2pPr>
            <a:lvl3pPr marL="1201704" indent="0">
              <a:buNone/>
              <a:defRPr sz="1300"/>
            </a:lvl3pPr>
            <a:lvl4pPr marL="1802557" indent="0">
              <a:buNone/>
              <a:defRPr sz="1200"/>
            </a:lvl4pPr>
            <a:lvl5pPr marL="2403409" indent="0">
              <a:buNone/>
              <a:defRPr sz="1200"/>
            </a:lvl5pPr>
            <a:lvl6pPr marL="3004261" indent="0">
              <a:buNone/>
              <a:defRPr sz="1200"/>
            </a:lvl6pPr>
            <a:lvl7pPr marL="3605113" indent="0">
              <a:buNone/>
              <a:defRPr sz="1200"/>
            </a:lvl7pPr>
            <a:lvl8pPr marL="4205966" indent="0">
              <a:buNone/>
              <a:defRPr sz="1200"/>
            </a:lvl8pPr>
            <a:lvl9pPr marL="480681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366184"/>
            <a:ext cx="10698480" cy="1524000"/>
          </a:xfrm>
          <a:prstGeom prst="rect">
            <a:avLst/>
          </a:prstGeom>
        </p:spPr>
        <p:txBody>
          <a:bodyPr vert="horz" lIns="120170" tIns="60085" rIns="120170" bIns="6008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33601"/>
            <a:ext cx="10698480" cy="6034617"/>
          </a:xfrm>
          <a:prstGeom prst="rect">
            <a:avLst/>
          </a:prstGeom>
        </p:spPr>
        <p:txBody>
          <a:bodyPr vert="horz" lIns="120170" tIns="60085" rIns="120170" bIns="600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8475134"/>
            <a:ext cx="2773680" cy="486833"/>
          </a:xfrm>
          <a:prstGeom prst="rect">
            <a:avLst/>
          </a:prstGeom>
        </p:spPr>
        <p:txBody>
          <a:bodyPr vert="horz" lIns="120170" tIns="60085" rIns="120170" bIns="6008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534C8-B71D-4037-BCE2-3BAFCD5B85B3}" type="datetimeFigureOut">
              <a:rPr lang="en-US" smtClean="0"/>
              <a:t>03/10/2016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8475134"/>
            <a:ext cx="3764280" cy="486833"/>
          </a:xfrm>
          <a:prstGeom prst="rect">
            <a:avLst/>
          </a:prstGeom>
        </p:spPr>
        <p:txBody>
          <a:bodyPr vert="horz" lIns="120170" tIns="60085" rIns="120170" bIns="6008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8475134"/>
            <a:ext cx="2773680" cy="486833"/>
          </a:xfrm>
          <a:prstGeom prst="rect">
            <a:avLst/>
          </a:prstGeom>
        </p:spPr>
        <p:txBody>
          <a:bodyPr vert="horz" lIns="120170" tIns="60085" rIns="120170" bIns="6008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74B9-2BE9-4B73-BD96-CB563BC203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01704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639" indent="-450639" algn="l" defTabSz="1201704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6385" indent="-375533" algn="l" defTabSz="1201704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02131" indent="-300426" algn="l" defTabSz="12017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02983" indent="-300426" algn="l" defTabSz="120170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835" indent="-300426" algn="l" defTabSz="1201704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4687" indent="-300426" algn="l" defTabSz="120170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5540" indent="-300426" algn="l" defTabSz="120170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06392" indent="-300426" algn="l" defTabSz="120170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07244" indent="-300426" algn="l" defTabSz="120170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0852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704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2557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03409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4261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5113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05966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06818" algn="l" defTabSz="120170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1066800" y="0"/>
            <a:ext cx="10104120" cy="1752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12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KIM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11582400" cy="4419600"/>
          </a:xfrm>
          <a:solidFill>
            <a:srgbClr val="66CCFF">
              <a:alpha val="23922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4600" b="1" dirty="0" smtClean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</a:t>
            </a:r>
            <a:r>
              <a:rPr lang="en-US" sz="46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4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 HỌC SINH LỰA CHỌN </a:t>
            </a:r>
            <a:endParaRPr lang="en-US" sz="6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TÍNH ĐÚNG </a:t>
            </a:r>
            <a:endParaRPr lang="en-US" sz="6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GIẢI TOÁN CÓ LỜI </a:t>
            </a:r>
            <a:r>
              <a:rPr lang="en-US" sz="6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</a:p>
          <a:p>
            <a:r>
              <a:rPr lang="en-US" sz="6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  <a:endParaRPr lang="en-US" sz="6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53" y="609600"/>
            <a:ext cx="11734800" cy="78634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(SGK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>
              <a:buNone/>
            </a:pP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30(SGK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05" y="762000"/>
            <a:ext cx="11734800" cy="78634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c)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:Bài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113</a:t>
            </a: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79258" y="2454442"/>
            <a:ext cx="10896600" cy="3737718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0170" tIns="60085" rIns="120170" bIns="6008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ĩ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1"/>
            <a:ext cx="11734800" cy="78634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b="1" u="sng" dirty="0" err="1" smtClean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u="sng" dirty="0" smtClean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:Tìm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1D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 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1277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b="1" u="sng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u="sng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1D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gộp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hay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16586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    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7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81000"/>
            <a:ext cx="11353800" cy="19389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7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41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11822505" cy="792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cam?”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17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7 = 10 (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40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 (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6" y="1219200"/>
            <a:ext cx="11887198" cy="7355417"/>
          </a:xfrm>
        </p:spPr>
        <p:txBody>
          <a:bodyPr/>
          <a:lstStyle/>
          <a:p>
            <a:pPr marL="0" indent="7938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938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938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938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304801"/>
            <a:ext cx="11887199" cy="78634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bài giải gồm  có 3 phần: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lời giải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Phép tính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Đáp số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10698480" cy="7863417"/>
          </a:xfrm>
        </p:spPr>
        <p:txBody>
          <a:bodyPr>
            <a:normAutofit/>
          </a:bodyPr>
          <a:lstStyle/>
          <a:p>
            <a:pPr marL="0" indent="7938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hư­ớng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7938"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6984"/>
            <a:ext cx="10698480" cy="1259416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4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b="1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solidFill>
                  <a:srgbClr val="1D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rgbClr val="1D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55183"/>
            <a:ext cx="11887200" cy="705061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1.Lời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nay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11490960" cy="8067459"/>
          </a:xfrm>
        </p:spPr>
        <p:txBody>
          <a:bodyPr>
            <a:noAutofit/>
          </a:bodyPr>
          <a:lstStyle/>
          <a:p>
            <a:pPr marL="47625" indent="241300" algn="ctr">
              <a:buNone/>
            </a:pPr>
            <a:r>
              <a:rPr lang="en-US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B.KẾT LUẬN CHUNG CỦA CHUYÊN ĐỀ</a:t>
            </a:r>
            <a:endParaRPr lang="en-US" sz="4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HS. GV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GV. GV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11353800" cy="75184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GV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133600"/>
            <a:ext cx="11353800" cy="415498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 err="1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88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88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88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 err="1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88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  <a:endParaRPr lang="en-US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990600"/>
            <a:ext cx="11887200" cy="705061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6401"/>
            <a:ext cx="11430000" cy="77618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     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	             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	  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HS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dministrator\Downloads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721601"/>
            <a:ext cx="1427628" cy="1422399"/>
          </a:xfrm>
          <a:prstGeom prst="rect">
            <a:avLst/>
          </a:prstGeom>
          <a:noFill/>
        </p:spPr>
      </p:pic>
      <p:pic>
        <p:nvPicPr>
          <p:cNvPr id="5" name="Picture 2" descr="C:\Users\Administrator\Downloads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461665" y="7718465"/>
            <a:ext cx="1464233" cy="1386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6401"/>
            <a:ext cx="11430000" cy="77618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HS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GV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sung.</a:t>
            </a:r>
          </a:p>
          <a:p>
            <a:pPr marL="0" indent="7938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08000"/>
            <a:ext cx="11430000" cy="8128000"/>
          </a:xfrm>
        </p:spPr>
        <p:txBody>
          <a:bodyPr>
            <a:noAutofit/>
          </a:bodyPr>
          <a:lstStyle/>
          <a:p>
            <a:pPr marL="39688" indent="7938" algn="just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7938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vậy,người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7938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88" indent="7938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685800"/>
            <a:ext cx="11430000" cy="7772399"/>
          </a:xfrm>
        </p:spPr>
        <p:txBody>
          <a:bodyPr>
            <a:noAutofit/>
          </a:bodyPr>
          <a:lstStyle/>
          <a:p>
            <a:pPr marL="39688" indent="7938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7938" algn="just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938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3200400"/>
            <a:ext cx="11430000" cy="54250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7938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7938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18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2B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 21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>
              <a:buNone/>
            </a:pP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?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>
              <a:buNone/>
            </a:pP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7938">
              <a:buNone/>
            </a:pP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+ 21 = 39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938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4799"/>
            <a:ext cx="11887200" cy="25545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7938"/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Sau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SGK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indent="7938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“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2B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49960"/>
            <a:ext cx="11506200" cy="5272617"/>
          </a:xfrm>
        </p:spPr>
        <p:txBody>
          <a:bodyPr>
            <a:noAutofit/>
          </a:bodyPr>
          <a:lstStyle/>
          <a:p>
            <a:pPr marL="0" indent="7938">
              <a:buNone/>
            </a:pP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cái.Hỏi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 + 3 = 14 (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Administrator\Downloads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8125220"/>
            <a:ext cx="1188719" cy="1018779"/>
          </a:xfrm>
          <a:prstGeom prst="rect">
            <a:avLst/>
          </a:prstGeom>
          <a:noFill/>
        </p:spPr>
      </p:pic>
      <p:pic>
        <p:nvPicPr>
          <p:cNvPr id="5" name="Picture 4" descr="C:\Users\Administrator\Downloads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8482" y="8125221"/>
            <a:ext cx="1188719" cy="101877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32874" y="304800"/>
            <a:ext cx="11201400" cy="25545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(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25 - SGK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An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11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An:  3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…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1057</Words>
  <Application>Microsoft Office PowerPoint</Application>
  <PresentationFormat>Custom</PresentationFormat>
  <Paragraphs>114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PHÒNG GIÁO DỤC VÀ ĐÀO TẠO QUẬN 12 TRƯỜNG TIỂU HỌC KIM ĐỒNG</vt:lpstr>
      <vt:lpstr>A. Đặt vấn đề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12 TRƯỜNG TIỂU HỌC KIM ĐỒNG </dc:title>
  <dc:creator>user</dc:creator>
  <cp:lastModifiedBy>Yen Nguyen</cp:lastModifiedBy>
  <cp:revision>39</cp:revision>
  <dcterms:created xsi:type="dcterms:W3CDTF">2016-10-01T15:10:38Z</dcterms:created>
  <dcterms:modified xsi:type="dcterms:W3CDTF">2016-10-03T12:35:15Z</dcterms:modified>
</cp:coreProperties>
</file>